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7" r:id="rId2"/>
    <p:sldId id="298" r:id="rId3"/>
    <p:sldId id="299" r:id="rId4"/>
    <p:sldId id="311" r:id="rId5"/>
    <p:sldId id="312" r:id="rId6"/>
    <p:sldId id="313" r:id="rId7"/>
    <p:sldId id="314" r:id="rId8"/>
    <p:sldId id="315" r:id="rId9"/>
    <p:sldId id="316" r:id="rId10"/>
    <p:sldId id="340" r:id="rId11"/>
    <p:sldId id="341" r:id="rId12"/>
    <p:sldId id="317" r:id="rId13"/>
    <p:sldId id="318" r:id="rId14"/>
    <p:sldId id="319" r:id="rId15"/>
    <p:sldId id="320" r:id="rId16"/>
    <p:sldId id="321" r:id="rId17"/>
    <p:sldId id="322" r:id="rId18"/>
    <p:sldId id="338" r:id="rId19"/>
    <p:sldId id="339" r:id="rId20"/>
    <p:sldId id="323" r:id="rId21"/>
    <p:sldId id="324" r:id="rId22"/>
    <p:sldId id="325" r:id="rId23"/>
    <p:sldId id="326" r:id="rId24"/>
    <p:sldId id="327" r:id="rId25"/>
    <p:sldId id="328" r:id="rId26"/>
    <p:sldId id="343" r:id="rId27"/>
    <p:sldId id="344" r:id="rId28"/>
    <p:sldId id="345" r:id="rId29"/>
    <p:sldId id="346" r:id="rId30"/>
    <p:sldId id="296" r:id="rId3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79" autoAdjust="0"/>
    <p:restoredTop sz="94660"/>
  </p:normalViewPr>
  <p:slideViewPr>
    <p:cSldViewPr snapToGrid="0">
      <p:cViewPr varScale="1">
        <p:scale>
          <a:sx n="66" d="100"/>
          <a:sy n="66" d="100"/>
        </p:scale>
        <p:origin x="92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914400" y="2130437"/>
            <a:ext cx="103632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EDA1F-1B46-48CB-B179-F6DE5564076C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274113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24E43-77B6-4A6B-8356-C569CC543B6A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880815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686804" y="609600"/>
            <a:ext cx="2590800" cy="54864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914404" y="609600"/>
            <a:ext cx="7569200" cy="5486400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A7E5E-8CEC-4964-8FC1-64C1BC38A1CF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7303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/>
          </p:nvPr>
        </p:nvSpPr>
        <p:spPr>
          <a:xfrm>
            <a:off x="914400" y="609600"/>
            <a:ext cx="10363200" cy="5486400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88EEAD-6005-4627-8376-D64C24AFF38B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939659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30F366-FF0C-408A-AD77-A2E50742C249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008779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963084" y="290672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3765BF-5A68-4048-89E7-BEC46D967DC8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754843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64B048-BD11-485A-88C9-8679090B5206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20970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09604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09604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9338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9338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165462-FE11-4304-9B01-0EB9D5A37AED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311888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44D926-18A3-4B38-916B-949D1A4EFAE8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680225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E57090-CE20-4C15-AA4E-776615E195BF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626658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19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766751" y="273062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09619" y="143511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C06A0-AA93-40CE-B87E-295AB7D9F1E7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309413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0B3734-DBA7-4F0E-945E-1CAD092D398D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820845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aseline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aseline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D42938E-29CA-4520-A0AC-74AC371412B4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254716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4" Type="http://schemas.openxmlformats.org/officeDocument/2006/relationships/audio" Target="NUL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3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 rot="358835">
            <a:off x="1007702" y="2106884"/>
            <a:ext cx="10195712" cy="2836696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CurveDown">
              <a:avLst/>
            </a:prstTxWarp>
            <a:spAutoFit/>
          </a:bodyPr>
          <a:lstStyle/>
          <a:p>
            <a:pPr algn="ctr"/>
            <a:r>
              <a:rPr lang="ko-KR" alt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lgerian" panose="04020705040A02060702" pitchFamily="82" charset="0"/>
              </a:rPr>
              <a:t>빨리</a:t>
            </a:r>
            <a:r>
              <a:rPr lang="ko-KR" alt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지나가는</a:t>
            </a:r>
            <a:r>
              <a:rPr lang="ko-KR" altLang="en-US" sz="66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ko-KR" altLang="en-US" sz="66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단어 맞추기</a:t>
            </a:r>
            <a:endParaRPr lang="en-US" sz="66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8967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1209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8000" b="1" kern="0" dirty="0" smtClean="0">
                <a:solidFill>
                  <a:srgbClr val="009900"/>
                </a:solidFill>
              </a:rPr>
              <a:t>아이스크림</a:t>
            </a:r>
            <a:endParaRPr lang="ko-KR" altLang="en-US" sz="8000" b="1" kern="0" dirty="0">
              <a:solidFill>
                <a:srgbClr val="FF00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07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66 0.01666 L 0.63785 0.006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en-US" altLang="ko-KR" sz="5400" b="1" kern="0" dirty="0" smtClean="0">
              <a:solidFill>
                <a:srgbClr val="009900"/>
              </a:solidFill>
            </a:endParaRPr>
          </a:p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아이스크림</a:t>
            </a:r>
            <a:endParaRPr lang="ko-KR" altLang="en-US" sz="7200" b="1" kern="0" dirty="0">
              <a:solidFill>
                <a:srgbClr val="FF0000"/>
              </a:solidFill>
            </a:endParaRPr>
          </a:p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 </a:t>
            </a:r>
            <a:endParaRPr lang="ko-KR" altLang="en-US" sz="28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888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1209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8000" b="1" kern="0" dirty="0" smtClean="0">
                <a:solidFill>
                  <a:srgbClr val="009900"/>
                </a:solidFill>
              </a:rPr>
              <a:t>한국어</a:t>
            </a:r>
            <a:endParaRPr lang="ko-KR" altLang="en-US" sz="8000" b="1" kern="0" dirty="0">
              <a:solidFill>
                <a:srgbClr val="0099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07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66 0.01666 L 0.63785 0.006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sz="2800" b="1" kern="0" dirty="0">
              <a:solidFill>
                <a:srgbClr val="009900"/>
              </a:solidFill>
            </a:endParaRPr>
          </a:p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 한국어</a:t>
            </a:r>
            <a:endParaRPr lang="ko-KR" altLang="en-US" sz="28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888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1209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8000" b="1" kern="0" dirty="0" smtClean="0">
                <a:solidFill>
                  <a:srgbClr val="009900"/>
                </a:solidFill>
              </a:rPr>
              <a:t>가르치다</a:t>
            </a:r>
            <a:endParaRPr lang="ko-KR" altLang="en-US" sz="8000" b="1" kern="0" dirty="0">
              <a:solidFill>
                <a:srgbClr val="0099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07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66 0.01666 L 0.63785 0.006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68888" y="2222129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가르치다</a:t>
            </a:r>
            <a:endParaRPr lang="ko-KR" altLang="en-US" sz="54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888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60734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135188" y="700755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02156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8000" b="1" kern="0" dirty="0" smtClean="0">
                <a:solidFill>
                  <a:srgbClr val="009900"/>
                </a:solidFill>
              </a:rPr>
              <a:t>배우다</a:t>
            </a:r>
            <a:endParaRPr lang="ko-KR" altLang="en-US" sz="8000" b="1" kern="0" dirty="0">
              <a:solidFill>
                <a:srgbClr val="0099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07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66 0.01666 L 0.63785 0.006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en-US" altLang="ko-KR" sz="5400" b="1" kern="0" dirty="0" smtClean="0">
              <a:solidFill>
                <a:srgbClr val="009900"/>
              </a:solidFill>
            </a:endParaRPr>
          </a:p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배우다</a:t>
            </a:r>
            <a:endParaRPr lang="ko-KR" altLang="en-US" sz="2800" b="1" kern="0" dirty="0">
              <a:solidFill>
                <a:srgbClr val="009900"/>
              </a:solidFill>
            </a:endParaRPr>
          </a:p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 </a:t>
            </a:r>
            <a:endParaRPr lang="ko-KR" altLang="en-US" sz="28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888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1209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2829213" y="2195801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8000" b="1" kern="0" dirty="0" smtClean="0">
                <a:solidFill>
                  <a:srgbClr val="009900"/>
                </a:solidFill>
              </a:rPr>
              <a:t>만나다</a:t>
            </a:r>
            <a:endParaRPr lang="ko-KR" altLang="en-US" sz="8000" b="1" kern="0" dirty="0">
              <a:solidFill>
                <a:srgbClr val="0099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07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66 0.01666 L 0.63785 0.006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2999559" y="2322604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5400" b="1" kern="0" dirty="0">
                <a:solidFill>
                  <a:srgbClr val="009900"/>
                </a:solidFill>
              </a:rPr>
              <a:t>만나다 </a:t>
            </a:r>
            <a:endParaRPr lang="ko-KR" altLang="en-US" sz="28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888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1209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33400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442420" y="2277269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8000" b="1" kern="0" dirty="0" smtClean="0">
                <a:solidFill>
                  <a:srgbClr val="009900"/>
                </a:solidFill>
              </a:rPr>
              <a:t>농구</a:t>
            </a:r>
            <a:endParaRPr lang="ko-KR" altLang="en-US" sz="8000" b="1" kern="0" dirty="0">
              <a:solidFill>
                <a:srgbClr val="0099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07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2" name="arrow.wav"/>
          </p:stSnd>
        </p:sndAc>
      </p:transition>
    </mc:Choice>
    <mc:Fallback xmlns="">
      <p:transition spd="slow">
        <p:dissolve/>
        <p:sndAc>
          <p:stSnd>
            <p:snd r:embed="rId4" name="arrow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7461 0.0243 L 0.75195 -0.005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328" y="-14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1209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006071" y="2186565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6000" b="1" kern="0" dirty="0" smtClean="0">
                <a:solidFill>
                  <a:srgbClr val="009900"/>
                </a:solidFill>
              </a:rPr>
              <a:t>친구를 만나다</a:t>
            </a:r>
            <a:endParaRPr lang="ko-KR" altLang="en-US" sz="6000" b="1" kern="0" dirty="0">
              <a:solidFill>
                <a:srgbClr val="0099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07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66 0.01666 L 0.63785 0.006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5400" b="1" kern="0" dirty="0">
                <a:solidFill>
                  <a:srgbClr val="009900"/>
                </a:solidFill>
              </a:rPr>
              <a:t>친구를 </a:t>
            </a:r>
            <a:r>
              <a:rPr lang="ko-KR" altLang="en-US" sz="5400" b="1" kern="0" dirty="0" smtClean="0">
                <a:solidFill>
                  <a:srgbClr val="009900"/>
                </a:solidFill>
              </a:rPr>
              <a:t>만나다 </a:t>
            </a:r>
            <a:endParaRPr lang="ko-KR" altLang="en-US" sz="28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888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1209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095625" y="2277269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8000" b="1" kern="0" dirty="0" smtClean="0">
                <a:solidFill>
                  <a:srgbClr val="009900"/>
                </a:solidFill>
              </a:rPr>
              <a:t>좋아하다</a:t>
            </a:r>
            <a:endParaRPr lang="ko-KR" altLang="en-US" sz="8000" b="1" kern="0" dirty="0">
              <a:solidFill>
                <a:srgbClr val="0099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07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66 0.01666 L 0.63785 0.006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좋아하다 </a:t>
            </a:r>
            <a:endParaRPr lang="ko-KR" altLang="en-US" sz="28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888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1209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6000" b="1" kern="0" dirty="0" smtClean="0">
                <a:solidFill>
                  <a:srgbClr val="009900"/>
                </a:solidFill>
              </a:rPr>
              <a:t>농구를 하다</a:t>
            </a:r>
            <a:endParaRPr lang="ko-KR" altLang="en-US" sz="6000" b="1" kern="0" dirty="0">
              <a:solidFill>
                <a:srgbClr val="0099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07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66 0.01666 L 0.63785 0.006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15541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5400" b="1" kern="0" dirty="0">
                <a:solidFill>
                  <a:srgbClr val="009900"/>
                </a:solidFill>
              </a:rPr>
              <a:t>농구를 </a:t>
            </a:r>
            <a:r>
              <a:rPr lang="ko-KR" altLang="en-US" sz="5400" b="1" kern="0" dirty="0" smtClean="0">
                <a:solidFill>
                  <a:srgbClr val="009900"/>
                </a:solidFill>
              </a:rPr>
              <a:t>하다 </a:t>
            </a:r>
            <a:endParaRPr lang="ko-KR" altLang="en-US" sz="28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888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1209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6000" b="1" kern="0" dirty="0" smtClean="0">
                <a:solidFill>
                  <a:srgbClr val="009900"/>
                </a:solidFill>
              </a:rPr>
              <a:t>축구를 하다</a:t>
            </a:r>
            <a:endParaRPr lang="ko-KR" altLang="en-US" sz="6000" b="1" kern="0" dirty="0">
              <a:solidFill>
                <a:srgbClr val="0099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15273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66 0.01666 L 0.63785 0.006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235614" y="2195802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5400" b="1" kern="0" dirty="0">
                <a:solidFill>
                  <a:srgbClr val="009900"/>
                </a:solidFill>
              </a:rPr>
              <a:t>축구를 </a:t>
            </a:r>
            <a:r>
              <a:rPr lang="ko-KR" altLang="en-US" sz="5400" b="1" kern="0" dirty="0" smtClean="0">
                <a:solidFill>
                  <a:srgbClr val="009900"/>
                </a:solidFill>
              </a:rPr>
              <a:t>하다 </a:t>
            </a:r>
            <a:endParaRPr lang="ko-KR" altLang="en-US" sz="28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5346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1209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6000" b="1" kern="0" dirty="0" smtClean="0">
                <a:solidFill>
                  <a:srgbClr val="009900"/>
                </a:solidFill>
              </a:rPr>
              <a:t>달리기를 하다</a:t>
            </a:r>
            <a:endParaRPr lang="ko-KR" altLang="en-US" sz="6000" b="1" kern="0" dirty="0">
              <a:solidFill>
                <a:srgbClr val="0099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9412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66 0.01666 L 0.63785 0.006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5400" b="1" kern="0" dirty="0">
                <a:solidFill>
                  <a:srgbClr val="009900"/>
                </a:solidFill>
              </a:rPr>
              <a:t>달리기를 </a:t>
            </a:r>
            <a:r>
              <a:rPr lang="ko-KR" altLang="en-US" sz="5400" b="1" kern="0" dirty="0" smtClean="0">
                <a:solidFill>
                  <a:srgbClr val="009900"/>
                </a:solidFill>
              </a:rPr>
              <a:t>하다 </a:t>
            </a:r>
            <a:endParaRPr lang="ko-KR" altLang="en-US" sz="28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06193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en-US" altLang="ko-KR" sz="5400" b="1" kern="0" dirty="0" smtClean="0">
              <a:solidFill>
                <a:srgbClr val="009900"/>
              </a:solidFill>
            </a:endParaRPr>
          </a:p>
          <a:p>
            <a:pPr algn="ctr" latinLnBrk="0">
              <a:defRPr/>
            </a:pPr>
            <a:r>
              <a:rPr lang="ko-KR" altLang="en-US" sz="8000" b="1" kern="0" dirty="0">
                <a:solidFill>
                  <a:srgbClr val="009900"/>
                </a:solidFill>
              </a:rPr>
              <a:t>농구</a:t>
            </a:r>
          </a:p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 </a:t>
            </a:r>
            <a:endParaRPr lang="ko-KR" altLang="en-US" sz="28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888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922373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pic>
        <p:nvPicPr>
          <p:cNvPr id="1027" name="Picture 3" descr="C:\Users\Hiossen2\AppData\Local\Microsoft\Windows\INetCache\IE\LZ0KBCYG\Depositphotos_28145231_xs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69326" y="1128033"/>
            <a:ext cx="6165668" cy="499627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2654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1209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8000" b="1" kern="0" dirty="0" smtClean="0">
                <a:solidFill>
                  <a:srgbClr val="009900"/>
                </a:solidFill>
              </a:rPr>
              <a:t>줄넘기</a:t>
            </a:r>
            <a:endParaRPr lang="ko-KR" altLang="en-US" sz="8000" b="1" kern="0" dirty="0">
              <a:solidFill>
                <a:srgbClr val="0099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07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66 0.01666 L 0.63785 0.006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줄넘기 </a:t>
            </a:r>
            <a:endParaRPr lang="ko-KR" altLang="en-US" sz="28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888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1209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8000" b="1" kern="0" dirty="0" smtClean="0">
                <a:solidFill>
                  <a:srgbClr val="009900"/>
                </a:solidFill>
              </a:rPr>
              <a:t>달리기</a:t>
            </a:r>
            <a:endParaRPr lang="ko-KR" altLang="en-US" sz="8000" b="1" kern="0" dirty="0">
              <a:solidFill>
                <a:srgbClr val="0099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07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66 0.01666 L 0.63785 0.006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en-US" altLang="ko-KR" sz="5400" b="1" kern="0" dirty="0" smtClean="0">
              <a:solidFill>
                <a:srgbClr val="009900"/>
              </a:solidFill>
            </a:endParaRPr>
          </a:p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달리기</a:t>
            </a:r>
            <a:endParaRPr lang="ko-KR" altLang="en-US" sz="2800" b="1" kern="0" dirty="0">
              <a:solidFill>
                <a:srgbClr val="009900"/>
              </a:solidFill>
            </a:endParaRPr>
          </a:p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 </a:t>
            </a:r>
            <a:endParaRPr lang="ko-KR" altLang="en-US" sz="28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888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12094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ln>
                <a:solidFill>
                  <a:schemeClr val="accent2"/>
                </a:solidFill>
              </a:ln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8000" b="1" kern="0" dirty="0" smtClean="0">
                <a:solidFill>
                  <a:srgbClr val="009900"/>
                </a:solidFill>
              </a:rPr>
              <a:t>축구</a:t>
            </a:r>
            <a:endParaRPr lang="ko-KR" altLang="en-US" sz="8000" b="1" kern="0" dirty="0">
              <a:solidFill>
                <a:srgbClr val="009900"/>
              </a:solidFill>
            </a:endParaRPr>
          </a:p>
        </p:txBody>
      </p:sp>
      <p:sp>
        <p:nvSpPr>
          <p:cNvPr id="7" name="타원 6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1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076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63" presetClass="path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64566 0.01666 L 0.63785 0.0060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167" y="-53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rgbClr val="FF6600">
                  <a:shade val="30000"/>
                  <a:satMod val="115000"/>
                </a:srgbClr>
              </a:gs>
              <a:gs pos="50000">
                <a:srgbClr val="FF6600">
                  <a:shade val="67500"/>
                  <a:satMod val="115000"/>
                </a:srgbClr>
              </a:gs>
              <a:gs pos="100000">
                <a:srgbClr val="FF6600">
                  <a:shade val="100000"/>
                  <a:satMod val="115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2039938" y="585788"/>
            <a:ext cx="8088312" cy="5791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lang="ko-KR" altLang="en-US" kern="0">
              <a:solidFill>
                <a:prstClr val="white"/>
              </a:solidFill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3143250" y="2205038"/>
            <a:ext cx="5976938" cy="2303462"/>
          </a:xfrm>
          <a:prstGeom prst="roundRect">
            <a:avLst/>
          </a:prstGeom>
          <a:solidFill>
            <a:schemeClr val="bg1"/>
          </a:solidFill>
          <a:ln w="76200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ko-KR" altLang="en-US" sz="5400" b="1" kern="0" dirty="0" smtClean="0">
                <a:solidFill>
                  <a:srgbClr val="009900"/>
                </a:solidFill>
              </a:rPr>
              <a:t>축구 </a:t>
            </a:r>
            <a:endParaRPr lang="ko-KR" altLang="en-US" sz="2800" b="1" kern="0" dirty="0">
              <a:solidFill>
                <a:srgbClr val="009900"/>
              </a:solidFill>
            </a:endParaRPr>
          </a:p>
        </p:txBody>
      </p:sp>
      <p:sp>
        <p:nvSpPr>
          <p:cNvPr id="8" name="타원 7"/>
          <p:cNvSpPr/>
          <p:nvPr/>
        </p:nvSpPr>
        <p:spPr>
          <a:xfrm>
            <a:off x="2354542" y="763502"/>
            <a:ext cx="1303058" cy="960524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r>
              <a:rPr lang="en-US" altLang="ko-KR" sz="3200" kern="0" dirty="0" smtClean="0">
                <a:solidFill>
                  <a:srgbClr val="FFFF00"/>
                </a:solidFill>
                <a:latin typeface="휴먼모음T" pitchFamily="18" charset="-127"/>
                <a:ea typeface="휴먼모음T" pitchFamily="18" charset="-127"/>
              </a:rPr>
              <a:t>2</a:t>
            </a:r>
            <a:endParaRPr lang="ko-KR" altLang="en-US" sz="3200" kern="0" dirty="0">
              <a:solidFill>
                <a:srgbClr val="FFFF00"/>
              </a:solidFill>
              <a:latin typeface="휴먼모음T" pitchFamily="18" charset="-127"/>
              <a:ea typeface="휴먼모음T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08887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blinds dir="vert"/>
        <p:sndAc>
          <p:stSnd>
            <p:snd r:embed="rId2" name="chimes.wav"/>
          </p:stSnd>
        </p:sndAc>
      </p:transition>
    </mc:Choice>
    <mc:Fallback xmlns="">
      <p:transition spd="slow">
        <p:blinds dir="vert"/>
        <p:sndAc>
          <p:stSnd>
            <p:snd r:embed="rId3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기본 디자인">
  <a:themeElements>
    <a:clrScheme name="1_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1_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72</Words>
  <Application>Microsoft Office PowerPoint</Application>
  <PresentationFormat>Widescreen</PresentationFormat>
  <Paragraphs>66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4" baseType="lpstr">
      <vt:lpstr>굴림</vt:lpstr>
      <vt:lpstr>휴먼모음T</vt:lpstr>
      <vt:lpstr>Algerian</vt:lpstr>
      <vt:lpstr>2_기본 디자인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보아스보아스</dc:creator>
  <cp:lastModifiedBy>wooyoung park</cp:lastModifiedBy>
  <cp:revision>38</cp:revision>
  <dcterms:created xsi:type="dcterms:W3CDTF">2016-07-09T05:16:19Z</dcterms:created>
  <dcterms:modified xsi:type="dcterms:W3CDTF">2020-04-22T05:04:05Z</dcterms:modified>
</cp:coreProperties>
</file>